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74" r:id="rId3"/>
    <p:sldId id="272" r:id="rId4"/>
    <p:sldId id="270" r:id="rId5"/>
    <p:sldId id="268" r:id="rId6"/>
    <p:sldId id="271" r:id="rId7"/>
    <p:sldId id="273" r:id="rId8"/>
    <p:sldId id="256" r:id="rId9"/>
    <p:sldId id="276" r:id="rId10"/>
    <p:sldId id="25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1" d="100"/>
          <a:sy n="91" d="100"/>
        </p:scale>
        <p:origin x="2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1BF15-EB79-4DDE-A163-8CDC06211CC9}" type="datetimeFigureOut">
              <a:rPr lang="en-US" smtClean="0"/>
              <a:t>3/7/2019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B5E98-D398-47B4-B4F8-6636268E3DF1}" type="slidenum">
              <a:rPr lang="en-US" smtClean="0"/>
              <a:t>‹#›</a:t>
            </a:fld>
            <a:endParaRPr lang="en-US"/>
          </a:p>
        </p:txBody>
      </p:sp>
    </p:spTree>
    <p:extLst>
      <p:ext uri="{BB962C8B-B14F-4D97-AF65-F5344CB8AC3E}">
        <p14:creationId xmlns:p14="http://schemas.microsoft.com/office/powerpoint/2010/main" val="289961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a:t>
            </a:fld>
            <a:endParaRPr lang="en-US"/>
          </a:p>
        </p:txBody>
      </p:sp>
    </p:spTree>
    <p:extLst>
      <p:ext uri="{BB962C8B-B14F-4D97-AF65-F5344CB8AC3E}">
        <p14:creationId xmlns:p14="http://schemas.microsoft.com/office/powerpoint/2010/main" val="164438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charset="0"/>
              </a:defRPr>
            </a:lvl1pPr>
            <a:lvl2pPr marL="742909" indent="-285734" defTabSz="931811" eaLnBrk="0" hangingPunct="0">
              <a:defRPr>
                <a:solidFill>
                  <a:schemeClr val="tx1"/>
                </a:solidFill>
                <a:latin typeface="Arial" charset="0"/>
              </a:defRPr>
            </a:lvl2pPr>
            <a:lvl3pPr marL="1142937" indent="-228587" defTabSz="931811" eaLnBrk="0" hangingPunct="0">
              <a:defRPr>
                <a:solidFill>
                  <a:schemeClr val="tx1"/>
                </a:solidFill>
                <a:latin typeface="Arial" charset="0"/>
              </a:defRPr>
            </a:lvl3pPr>
            <a:lvl4pPr marL="1600111" indent="-228587" defTabSz="931811" eaLnBrk="0" hangingPunct="0">
              <a:defRPr>
                <a:solidFill>
                  <a:schemeClr val="tx1"/>
                </a:solidFill>
                <a:latin typeface="Arial" charset="0"/>
              </a:defRPr>
            </a:lvl4pPr>
            <a:lvl5pPr marL="2057287" indent="-228587" defTabSz="931811" eaLnBrk="0" hangingPunct="0">
              <a:defRPr>
                <a:solidFill>
                  <a:schemeClr val="tx1"/>
                </a:solidFill>
                <a:latin typeface="Arial" charset="0"/>
              </a:defRPr>
            </a:lvl5pPr>
            <a:lvl6pPr marL="2514461" indent="-228587" defTabSz="931811" eaLnBrk="0" fontAlgn="base" hangingPunct="0">
              <a:spcBef>
                <a:spcPct val="0"/>
              </a:spcBef>
              <a:spcAft>
                <a:spcPct val="0"/>
              </a:spcAft>
              <a:defRPr>
                <a:solidFill>
                  <a:schemeClr val="tx1"/>
                </a:solidFill>
                <a:latin typeface="Arial" charset="0"/>
              </a:defRPr>
            </a:lvl6pPr>
            <a:lvl7pPr marL="2971635" indent="-228587" defTabSz="931811" eaLnBrk="0" fontAlgn="base" hangingPunct="0">
              <a:spcBef>
                <a:spcPct val="0"/>
              </a:spcBef>
              <a:spcAft>
                <a:spcPct val="0"/>
              </a:spcAft>
              <a:defRPr>
                <a:solidFill>
                  <a:schemeClr val="tx1"/>
                </a:solidFill>
                <a:latin typeface="Arial" charset="0"/>
              </a:defRPr>
            </a:lvl7pPr>
            <a:lvl8pPr marL="3428811" indent="-228587" defTabSz="931811" eaLnBrk="0" fontAlgn="base" hangingPunct="0">
              <a:spcBef>
                <a:spcPct val="0"/>
              </a:spcBef>
              <a:spcAft>
                <a:spcPct val="0"/>
              </a:spcAft>
              <a:defRPr>
                <a:solidFill>
                  <a:schemeClr val="tx1"/>
                </a:solidFill>
                <a:latin typeface="Arial" charset="0"/>
              </a:defRPr>
            </a:lvl8pPr>
            <a:lvl9pPr marL="3885985" indent="-228587" defTabSz="931811" eaLnBrk="0" fontAlgn="base" hangingPunct="0">
              <a:spcBef>
                <a:spcPct val="0"/>
              </a:spcBef>
              <a:spcAft>
                <a:spcPct val="0"/>
              </a:spcAft>
              <a:defRPr>
                <a:solidFill>
                  <a:schemeClr val="tx1"/>
                </a:solidFill>
                <a:latin typeface="Arial" charset="0"/>
              </a:defRPr>
            </a:lvl9pPr>
          </a:lstStyle>
          <a:p>
            <a:pPr eaLnBrk="1" hangingPunct="1"/>
            <a:fld id="{2CAFB065-9022-4E43-99DF-673E062207A3}" type="slidenum">
              <a:rPr lang="en-US" altLang="en-US" smtClean="0">
                <a:latin typeface="Calibri" pitchFamily="34" charset="0"/>
              </a:rPr>
              <a:pPr eaLnBrk="1" hangingPunct="1"/>
              <a:t>3</a:t>
            </a:fld>
            <a:endParaRPr lang="en-US" altLang="en-US" dirty="0">
              <a:latin typeface="Calibri" pitchFamily="34" charset="0"/>
            </a:endParaRPr>
          </a:p>
        </p:txBody>
      </p:sp>
    </p:spTree>
    <p:extLst>
      <p:ext uri="{BB962C8B-B14F-4D97-AF65-F5344CB8AC3E}">
        <p14:creationId xmlns:p14="http://schemas.microsoft.com/office/powerpoint/2010/main" val="2413248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86" eaLnBrk="0" hangingPunct="0">
              <a:defRPr>
                <a:solidFill>
                  <a:schemeClr val="tx1"/>
                </a:solidFill>
                <a:latin typeface="Arial" charset="0"/>
              </a:defRPr>
            </a:lvl1pPr>
            <a:lvl2pPr marL="742809" indent="-285695" defTabSz="931686" eaLnBrk="0" hangingPunct="0">
              <a:defRPr>
                <a:solidFill>
                  <a:schemeClr val="tx1"/>
                </a:solidFill>
                <a:latin typeface="Arial" charset="0"/>
              </a:defRPr>
            </a:lvl2pPr>
            <a:lvl3pPr marL="1142782" indent="-228557" defTabSz="931686" eaLnBrk="0" hangingPunct="0">
              <a:defRPr>
                <a:solidFill>
                  <a:schemeClr val="tx1"/>
                </a:solidFill>
                <a:latin typeface="Arial" charset="0"/>
              </a:defRPr>
            </a:lvl3pPr>
            <a:lvl4pPr marL="1599896" indent="-228557" defTabSz="931686" eaLnBrk="0" hangingPunct="0">
              <a:defRPr>
                <a:solidFill>
                  <a:schemeClr val="tx1"/>
                </a:solidFill>
                <a:latin typeface="Arial" charset="0"/>
              </a:defRPr>
            </a:lvl4pPr>
            <a:lvl5pPr marL="2057010" indent="-228557" defTabSz="931686" eaLnBrk="0" hangingPunct="0">
              <a:defRPr>
                <a:solidFill>
                  <a:schemeClr val="tx1"/>
                </a:solidFill>
                <a:latin typeface="Arial" charset="0"/>
              </a:defRPr>
            </a:lvl5pPr>
            <a:lvl6pPr marL="2514123" indent="-228557" defTabSz="931686" eaLnBrk="0" fontAlgn="base" hangingPunct="0">
              <a:spcBef>
                <a:spcPct val="0"/>
              </a:spcBef>
              <a:spcAft>
                <a:spcPct val="0"/>
              </a:spcAft>
              <a:defRPr>
                <a:solidFill>
                  <a:schemeClr val="tx1"/>
                </a:solidFill>
                <a:latin typeface="Arial" charset="0"/>
              </a:defRPr>
            </a:lvl6pPr>
            <a:lvl7pPr marL="2971234" indent="-228557" defTabSz="931686" eaLnBrk="0" fontAlgn="base" hangingPunct="0">
              <a:spcBef>
                <a:spcPct val="0"/>
              </a:spcBef>
              <a:spcAft>
                <a:spcPct val="0"/>
              </a:spcAft>
              <a:defRPr>
                <a:solidFill>
                  <a:schemeClr val="tx1"/>
                </a:solidFill>
                <a:latin typeface="Arial" charset="0"/>
              </a:defRPr>
            </a:lvl7pPr>
            <a:lvl8pPr marL="3428348" indent="-228557" defTabSz="931686" eaLnBrk="0" fontAlgn="base" hangingPunct="0">
              <a:spcBef>
                <a:spcPct val="0"/>
              </a:spcBef>
              <a:spcAft>
                <a:spcPct val="0"/>
              </a:spcAft>
              <a:defRPr>
                <a:solidFill>
                  <a:schemeClr val="tx1"/>
                </a:solidFill>
                <a:latin typeface="Arial" charset="0"/>
              </a:defRPr>
            </a:lvl8pPr>
            <a:lvl9pPr marL="3885462" indent="-228557" defTabSz="931686" eaLnBrk="0" fontAlgn="base" hangingPunct="0">
              <a:spcBef>
                <a:spcPct val="0"/>
              </a:spcBef>
              <a:spcAft>
                <a:spcPct val="0"/>
              </a:spcAft>
              <a:defRPr>
                <a:solidFill>
                  <a:schemeClr val="tx1"/>
                </a:solidFill>
                <a:latin typeface="Arial" charset="0"/>
              </a:defRPr>
            </a:lvl9pPr>
          </a:lstStyle>
          <a:p>
            <a:pPr eaLnBrk="1" hangingPunct="1"/>
            <a:fld id="{11EED8E6-9A5D-42F0-A5F5-AD07A2937122}" type="slidenum">
              <a:rPr lang="en-US" altLang="en-US" smtClean="0">
                <a:latin typeface="Calibri" pitchFamily="34" charset="0"/>
              </a:rPr>
              <a:pPr eaLnBrk="1" hangingPunct="1"/>
              <a:t>4</a:t>
            </a:fld>
            <a:endParaRPr lang="en-US" altLang="en-US">
              <a:latin typeface="Calibri" pitchFamily="34" charset="0"/>
            </a:endParaRPr>
          </a:p>
        </p:txBody>
      </p:sp>
    </p:spTree>
    <p:extLst>
      <p:ext uri="{BB962C8B-B14F-4D97-AF65-F5344CB8AC3E}">
        <p14:creationId xmlns:p14="http://schemas.microsoft.com/office/powerpoint/2010/main" val="150327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86" eaLnBrk="0" hangingPunct="0">
              <a:defRPr>
                <a:solidFill>
                  <a:schemeClr val="tx1"/>
                </a:solidFill>
                <a:latin typeface="Arial" charset="0"/>
              </a:defRPr>
            </a:lvl1pPr>
            <a:lvl2pPr marL="742809" indent="-285695" defTabSz="931686" eaLnBrk="0" hangingPunct="0">
              <a:defRPr>
                <a:solidFill>
                  <a:schemeClr val="tx1"/>
                </a:solidFill>
                <a:latin typeface="Arial" charset="0"/>
              </a:defRPr>
            </a:lvl2pPr>
            <a:lvl3pPr marL="1142782" indent="-228557" defTabSz="931686" eaLnBrk="0" hangingPunct="0">
              <a:defRPr>
                <a:solidFill>
                  <a:schemeClr val="tx1"/>
                </a:solidFill>
                <a:latin typeface="Arial" charset="0"/>
              </a:defRPr>
            </a:lvl3pPr>
            <a:lvl4pPr marL="1599896" indent="-228557" defTabSz="931686" eaLnBrk="0" hangingPunct="0">
              <a:defRPr>
                <a:solidFill>
                  <a:schemeClr val="tx1"/>
                </a:solidFill>
                <a:latin typeface="Arial" charset="0"/>
              </a:defRPr>
            </a:lvl4pPr>
            <a:lvl5pPr marL="2057010" indent="-228557" defTabSz="931686" eaLnBrk="0" hangingPunct="0">
              <a:defRPr>
                <a:solidFill>
                  <a:schemeClr val="tx1"/>
                </a:solidFill>
                <a:latin typeface="Arial" charset="0"/>
              </a:defRPr>
            </a:lvl5pPr>
            <a:lvl6pPr marL="2514123" indent="-228557" defTabSz="931686" eaLnBrk="0" fontAlgn="base" hangingPunct="0">
              <a:spcBef>
                <a:spcPct val="0"/>
              </a:spcBef>
              <a:spcAft>
                <a:spcPct val="0"/>
              </a:spcAft>
              <a:defRPr>
                <a:solidFill>
                  <a:schemeClr val="tx1"/>
                </a:solidFill>
                <a:latin typeface="Arial" charset="0"/>
              </a:defRPr>
            </a:lvl6pPr>
            <a:lvl7pPr marL="2971234" indent="-228557" defTabSz="931686" eaLnBrk="0" fontAlgn="base" hangingPunct="0">
              <a:spcBef>
                <a:spcPct val="0"/>
              </a:spcBef>
              <a:spcAft>
                <a:spcPct val="0"/>
              </a:spcAft>
              <a:defRPr>
                <a:solidFill>
                  <a:schemeClr val="tx1"/>
                </a:solidFill>
                <a:latin typeface="Arial" charset="0"/>
              </a:defRPr>
            </a:lvl7pPr>
            <a:lvl8pPr marL="3428348" indent="-228557" defTabSz="931686" eaLnBrk="0" fontAlgn="base" hangingPunct="0">
              <a:spcBef>
                <a:spcPct val="0"/>
              </a:spcBef>
              <a:spcAft>
                <a:spcPct val="0"/>
              </a:spcAft>
              <a:defRPr>
                <a:solidFill>
                  <a:schemeClr val="tx1"/>
                </a:solidFill>
                <a:latin typeface="Arial" charset="0"/>
              </a:defRPr>
            </a:lvl8pPr>
            <a:lvl9pPr marL="3885462" indent="-228557" defTabSz="931686" eaLnBrk="0" fontAlgn="base" hangingPunct="0">
              <a:spcBef>
                <a:spcPct val="0"/>
              </a:spcBef>
              <a:spcAft>
                <a:spcPct val="0"/>
              </a:spcAft>
              <a:defRPr>
                <a:solidFill>
                  <a:schemeClr val="tx1"/>
                </a:solidFill>
                <a:latin typeface="Arial" charset="0"/>
              </a:defRPr>
            </a:lvl9pPr>
          </a:lstStyle>
          <a:p>
            <a:pPr eaLnBrk="1" hangingPunct="1"/>
            <a:fld id="{BD82796A-BA2B-4D98-95FE-4ADE846C5FA2}" type="slidenum">
              <a:rPr lang="en-US" altLang="en-US" smtClean="0">
                <a:latin typeface="Calibri" pitchFamily="34" charset="0"/>
              </a:rPr>
              <a:pPr eaLnBrk="1" hangingPunct="1"/>
              <a:t>5</a:t>
            </a:fld>
            <a:endParaRPr lang="en-US" altLang="en-US">
              <a:latin typeface="Calibri" pitchFamily="34" charset="0"/>
            </a:endParaRPr>
          </a:p>
        </p:txBody>
      </p:sp>
    </p:spTree>
    <p:extLst>
      <p:ext uri="{BB962C8B-B14F-4D97-AF65-F5344CB8AC3E}">
        <p14:creationId xmlns:p14="http://schemas.microsoft.com/office/powerpoint/2010/main" val="1173866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a:p>
        </p:txBody>
      </p:sp>
      <p:sp>
        <p:nvSpPr>
          <p:cNvPr id="83972" name="Slide Number Placeholder 3"/>
          <p:cNvSpPr txBox="1">
            <a:spLocks noGrp="1"/>
          </p:cNvSpPr>
          <p:nvPr/>
        </p:nvSpPr>
        <p:spPr bwMode="auto">
          <a:xfrm>
            <a:off x="3970339" y="8829676"/>
            <a:ext cx="3038476" cy="46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65" tIns="46133" rIns="92265" bIns="46133"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6CE8770C-5033-4BA7-94CC-724CC3C3C25B}" type="slidenum">
              <a:rPr lang="en-US" sz="1100"/>
              <a:pPr algn="r" eaLnBrk="1" hangingPunct="1"/>
              <a:t>6</a:t>
            </a:fld>
            <a:endParaRPr lang="en-US" sz="1100"/>
          </a:p>
        </p:txBody>
      </p:sp>
    </p:spTree>
    <p:extLst>
      <p:ext uri="{BB962C8B-B14F-4D97-AF65-F5344CB8AC3E}">
        <p14:creationId xmlns:p14="http://schemas.microsoft.com/office/powerpoint/2010/main" val="3417808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10</a:t>
            </a:fld>
            <a:endParaRPr lang="en-US"/>
          </a:p>
        </p:txBody>
      </p:sp>
    </p:spTree>
    <p:extLst>
      <p:ext uri="{BB962C8B-B14F-4D97-AF65-F5344CB8AC3E}">
        <p14:creationId xmlns:p14="http://schemas.microsoft.com/office/powerpoint/2010/main" val="3402047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6BCBEB3-FB9B-4834-9A06-D878E7FEA135}" type="datetimeFigureOut">
              <a:rPr lang="en-US" smtClean="0"/>
              <a:t>3/7/2019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3EA1992-FDB5-48A0-BCC7-23F5A4382AF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411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BCBEB3-FB9B-4834-9A06-D878E7FEA135}"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A1992-FDB5-48A0-BCC7-23F5A4382AF8}" type="slidenum">
              <a:rPr lang="en-US" smtClean="0"/>
              <a:t>‹#›</a:t>
            </a:fld>
            <a:endParaRPr lang="en-US"/>
          </a:p>
        </p:txBody>
      </p:sp>
    </p:spTree>
    <p:extLst>
      <p:ext uri="{BB962C8B-B14F-4D97-AF65-F5344CB8AC3E}">
        <p14:creationId xmlns:p14="http://schemas.microsoft.com/office/powerpoint/2010/main" val="352384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BCBEB3-FB9B-4834-9A06-D878E7FEA135}"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A1992-FDB5-48A0-BCC7-23F5A4382AF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563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BCBEB3-FB9B-4834-9A06-D878E7FEA135}"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A1992-FDB5-48A0-BCC7-23F5A4382AF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971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BCBEB3-FB9B-4834-9A06-D878E7FEA135}"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A1992-FDB5-48A0-BCC7-23F5A4382AF8}" type="slidenum">
              <a:rPr lang="en-US" smtClean="0"/>
              <a:t>‹#›</a:t>
            </a:fld>
            <a:endParaRPr lang="en-US"/>
          </a:p>
        </p:txBody>
      </p:sp>
    </p:spTree>
    <p:extLst>
      <p:ext uri="{BB962C8B-B14F-4D97-AF65-F5344CB8AC3E}">
        <p14:creationId xmlns:p14="http://schemas.microsoft.com/office/powerpoint/2010/main" val="2654530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BCBEB3-FB9B-4834-9A06-D878E7FEA135}"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A1992-FDB5-48A0-BCC7-23F5A4382AF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7867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BCBEB3-FB9B-4834-9A06-D878E7FEA135}"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A1992-FDB5-48A0-BCC7-23F5A4382AF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1284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BCBEB3-FB9B-4834-9A06-D878E7FEA135}"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A1992-FDB5-48A0-BCC7-23F5A4382AF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783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BCBEB3-FB9B-4834-9A06-D878E7FEA135}"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A1992-FDB5-48A0-BCC7-23F5A4382AF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128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BCBEB3-FB9B-4834-9A06-D878E7FEA135}"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A1992-FDB5-48A0-BCC7-23F5A4382AF8}" type="slidenum">
              <a:rPr lang="en-US" smtClean="0"/>
              <a:t>‹#›</a:t>
            </a:fld>
            <a:endParaRPr lang="en-US"/>
          </a:p>
        </p:txBody>
      </p:sp>
    </p:spTree>
    <p:extLst>
      <p:ext uri="{BB962C8B-B14F-4D97-AF65-F5344CB8AC3E}">
        <p14:creationId xmlns:p14="http://schemas.microsoft.com/office/powerpoint/2010/main" val="256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BCBEB3-FB9B-4834-9A06-D878E7FEA135}"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A1992-FDB5-48A0-BCC7-23F5A4382AF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02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BCBEB3-FB9B-4834-9A06-D878E7FEA135}"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A1992-FDB5-48A0-BCC7-23F5A4382AF8}" type="slidenum">
              <a:rPr lang="en-US" smtClean="0"/>
              <a:t>‹#›</a:t>
            </a:fld>
            <a:endParaRPr lang="en-US"/>
          </a:p>
        </p:txBody>
      </p:sp>
    </p:spTree>
    <p:extLst>
      <p:ext uri="{BB962C8B-B14F-4D97-AF65-F5344CB8AC3E}">
        <p14:creationId xmlns:p14="http://schemas.microsoft.com/office/powerpoint/2010/main" val="81740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BCBEB3-FB9B-4834-9A06-D878E7FEA135}" type="datetimeFigureOut">
              <a:rPr lang="en-US" smtClean="0"/>
              <a:t>3/7/2019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A1992-FDB5-48A0-BCC7-23F5A4382AF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76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BCBEB3-FB9B-4834-9A06-D878E7FEA135}" type="datetimeFigureOut">
              <a:rPr lang="en-US" smtClean="0"/>
              <a:t>3/7/2019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A1992-FDB5-48A0-BCC7-23F5A4382AF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5572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CBEB3-FB9B-4834-9A06-D878E7FEA135}" type="datetimeFigureOut">
              <a:rPr lang="en-US" smtClean="0"/>
              <a:t>3/7/2019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A1992-FDB5-48A0-BCC7-23F5A4382AF8}" type="slidenum">
              <a:rPr lang="en-US" smtClean="0"/>
              <a:t>‹#›</a:t>
            </a:fld>
            <a:endParaRPr lang="en-US"/>
          </a:p>
        </p:txBody>
      </p:sp>
    </p:spTree>
    <p:extLst>
      <p:ext uri="{BB962C8B-B14F-4D97-AF65-F5344CB8AC3E}">
        <p14:creationId xmlns:p14="http://schemas.microsoft.com/office/powerpoint/2010/main" val="4022216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BCBEB3-FB9B-4834-9A06-D878E7FEA135}"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A1992-FDB5-48A0-BCC7-23F5A4382AF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844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BCBEB3-FB9B-4834-9A06-D878E7FEA135}"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A1992-FDB5-48A0-BCC7-23F5A4382AF8}" type="slidenum">
              <a:rPr lang="en-US" smtClean="0"/>
              <a:t>‹#›</a:t>
            </a:fld>
            <a:endParaRPr lang="en-US"/>
          </a:p>
        </p:txBody>
      </p:sp>
    </p:spTree>
    <p:extLst>
      <p:ext uri="{BB962C8B-B14F-4D97-AF65-F5344CB8AC3E}">
        <p14:creationId xmlns:p14="http://schemas.microsoft.com/office/powerpoint/2010/main" val="18636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BCBEB3-FB9B-4834-9A06-D878E7FEA135}" type="datetimeFigureOut">
              <a:rPr lang="en-US" smtClean="0"/>
              <a:t>3/7/2019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EA1992-FDB5-48A0-BCC7-23F5A4382AF8}" type="slidenum">
              <a:rPr lang="en-US" smtClean="0"/>
              <a:t>‹#›</a:t>
            </a:fld>
            <a:endParaRPr lang="en-US"/>
          </a:p>
        </p:txBody>
      </p:sp>
    </p:spTree>
    <p:extLst>
      <p:ext uri="{BB962C8B-B14F-4D97-AF65-F5344CB8AC3E}">
        <p14:creationId xmlns:p14="http://schemas.microsoft.com/office/powerpoint/2010/main" val="279802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lhardy@Glynn.k12.ga.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flashmedia.glynn.k12.ga.us/StSimons.cfm?subpage=6358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580" y="1920240"/>
            <a:ext cx="7599680" cy="3393440"/>
          </a:xfrm>
        </p:spPr>
        <p:txBody>
          <a:bodyPr>
            <a:noAutofit/>
          </a:bodyPr>
          <a:lstStyle/>
          <a:p>
            <a:pPr algn="ctr"/>
            <a:r>
              <a:rPr lang="en-US" sz="5400" b="1" dirty="0">
                <a:solidFill>
                  <a:srgbClr val="0000CC"/>
                </a:solidFill>
              </a:rPr>
              <a:t>Georgia Milestones</a:t>
            </a:r>
            <a:r>
              <a:rPr lang="en-US" sz="5400" dirty="0"/>
              <a:t/>
            </a:r>
            <a:br>
              <a:rPr lang="en-US" sz="5400" dirty="0"/>
            </a:br>
            <a:r>
              <a:rPr lang="en-US" sz="5400" b="1" dirty="0" smtClean="0">
                <a:solidFill>
                  <a:srgbClr val="0000CC"/>
                </a:solidFill>
              </a:rPr>
              <a:t>Overview &amp; Resources</a:t>
            </a:r>
            <a:r>
              <a:rPr lang="en-US" sz="4000" dirty="0"/>
              <a:t/>
            </a:r>
            <a:br>
              <a:rPr lang="en-US" sz="4000" dirty="0"/>
            </a:br>
            <a:endParaRPr lang="en-US" sz="4000" dirty="0">
              <a:latin typeface="Arial Rounded MT Bold"/>
            </a:endParaRPr>
          </a:p>
        </p:txBody>
      </p:sp>
      <p:sp>
        <p:nvSpPr>
          <p:cNvPr id="4" name="Date Placeholder 3"/>
          <p:cNvSpPr>
            <a:spLocks noGrp="1"/>
          </p:cNvSpPr>
          <p:nvPr>
            <p:ph type="dt" sz="half" idx="10"/>
          </p:nvPr>
        </p:nvSpPr>
        <p:spPr>
          <a:xfrm>
            <a:off x="3138488" y="5624514"/>
            <a:ext cx="1543050" cy="273844"/>
          </a:xfrm>
          <a:prstGeom prst="rect">
            <a:avLst/>
          </a:prstGeom>
        </p:spPr>
        <p:txBody>
          <a:bodyPr/>
          <a:lstStyle/>
          <a:p>
            <a:fld id="{4DAE6870-AD18-448A-9B2A-0EFE6DC7B06B}" type="datetime1">
              <a:rPr lang="en-US" smtClean="0">
                <a:solidFill>
                  <a:prstClr val="white"/>
                </a:solidFill>
              </a:rPr>
              <a:pPr/>
              <a:t>3/7/2019</a:t>
            </a:fld>
            <a:endParaRPr lang="en-US">
              <a:solidFill>
                <a:prstClr val="white"/>
              </a:solidFill>
            </a:endParaRPr>
          </a:p>
        </p:txBody>
      </p:sp>
      <p:sp>
        <p:nvSpPr>
          <p:cNvPr id="5" name="Slide Number Placeholder 4"/>
          <p:cNvSpPr>
            <a:spLocks noGrp="1"/>
          </p:cNvSpPr>
          <p:nvPr>
            <p:ph type="sldNum" sz="quarter" idx="12"/>
          </p:nvPr>
        </p:nvSpPr>
        <p:spPr>
          <a:xfrm>
            <a:off x="7510463" y="5624514"/>
            <a:ext cx="1543050" cy="273844"/>
          </a:xfrm>
          <a:prstGeom prst="rect">
            <a:avLst/>
          </a:prstGeom>
        </p:spPr>
        <p:txBody>
          <a:bodyPr/>
          <a:lstStyle/>
          <a:p>
            <a:fld id="{B63E4CEF-BB1E-48C7-AE93-F39F6AA99AD7}" type="slidenum">
              <a:rPr lang="en-US" smtClean="0">
                <a:solidFill>
                  <a:prstClr val="white"/>
                </a:solidFill>
              </a:rPr>
              <a:pPr/>
              <a:t>1</a:t>
            </a:fld>
            <a:endParaRPr lang="en-US">
              <a:solidFill>
                <a:prstClr val="white"/>
              </a:solidFill>
            </a:endParaRPr>
          </a:p>
        </p:txBody>
      </p:sp>
    </p:spTree>
    <p:extLst>
      <p:ext uri="{BB962C8B-B14F-4D97-AF65-F5344CB8AC3E}">
        <p14:creationId xmlns:p14="http://schemas.microsoft.com/office/powerpoint/2010/main" val="820773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580" y="1920240"/>
            <a:ext cx="7599680" cy="3393440"/>
          </a:xfrm>
        </p:spPr>
        <p:txBody>
          <a:bodyPr>
            <a:noAutofit/>
          </a:bodyPr>
          <a:lstStyle/>
          <a:p>
            <a:pPr algn="ctr"/>
            <a:r>
              <a:rPr lang="en-US" sz="5400" dirty="0" smtClean="0">
                <a:latin typeface="Arial Rounded MT Bold"/>
              </a:rPr>
              <a:t>QUESTIONS</a:t>
            </a:r>
            <a:br>
              <a:rPr lang="en-US" sz="5400" dirty="0" smtClean="0">
                <a:latin typeface="Arial Rounded MT Bold"/>
              </a:rPr>
            </a:br>
            <a:r>
              <a:rPr lang="en-US" sz="5400" dirty="0" smtClean="0">
                <a:latin typeface="Arial Rounded MT Bold"/>
              </a:rPr>
              <a:t>????</a:t>
            </a:r>
            <a:r>
              <a:rPr lang="en-US" sz="8800" dirty="0" smtClean="0">
                <a:latin typeface="Arial Rounded MT Bold"/>
              </a:rPr>
              <a:t/>
            </a:r>
            <a:br>
              <a:rPr lang="en-US" sz="8800" dirty="0" smtClean="0">
                <a:latin typeface="Arial Rounded MT Bold"/>
              </a:rPr>
            </a:br>
            <a:r>
              <a:rPr lang="en-US" sz="3200" dirty="0" smtClean="0">
                <a:latin typeface="Arial Rounded MT Bold"/>
              </a:rPr>
              <a:t>Contact your child’s teacher </a:t>
            </a:r>
            <a:br>
              <a:rPr lang="en-US" sz="3200" dirty="0" smtClean="0">
                <a:latin typeface="Arial Rounded MT Bold"/>
              </a:rPr>
            </a:br>
            <a:r>
              <a:rPr lang="en-US" sz="3200" dirty="0" smtClean="0">
                <a:latin typeface="Arial Rounded MT Bold"/>
              </a:rPr>
              <a:t>or Linda Hardy at </a:t>
            </a:r>
            <a:r>
              <a:rPr lang="en-US" sz="3200" dirty="0" smtClean="0">
                <a:latin typeface="Arial Rounded MT Bold"/>
                <a:hlinkClick r:id="rId3"/>
              </a:rPr>
              <a:t>lhardy@Glynn.k12.ga.us</a:t>
            </a:r>
            <a:r>
              <a:rPr lang="en-US" sz="3200" dirty="0" smtClean="0">
                <a:latin typeface="Arial Rounded MT Bold"/>
              </a:rPr>
              <a:t> </a:t>
            </a:r>
            <a:endParaRPr lang="en-US" sz="3200" dirty="0">
              <a:latin typeface="Arial Rounded MT Bold"/>
            </a:endParaRPr>
          </a:p>
        </p:txBody>
      </p:sp>
      <p:sp>
        <p:nvSpPr>
          <p:cNvPr id="4" name="Date Placeholder 3"/>
          <p:cNvSpPr>
            <a:spLocks noGrp="1"/>
          </p:cNvSpPr>
          <p:nvPr>
            <p:ph type="dt" sz="half" idx="10"/>
          </p:nvPr>
        </p:nvSpPr>
        <p:spPr>
          <a:xfrm>
            <a:off x="3138488" y="5624514"/>
            <a:ext cx="1543050" cy="273844"/>
          </a:xfrm>
          <a:prstGeom prst="rect">
            <a:avLst/>
          </a:prstGeom>
        </p:spPr>
        <p:txBody>
          <a:bodyPr/>
          <a:lstStyle/>
          <a:p>
            <a:fld id="{4DAE6870-AD18-448A-9B2A-0EFE6DC7B06B}" type="datetime1">
              <a:rPr lang="en-US" smtClean="0">
                <a:solidFill>
                  <a:prstClr val="white"/>
                </a:solidFill>
              </a:rPr>
              <a:pPr/>
              <a:t>3/7/2019</a:t>
            </a:fld>
            <a:endParaRPr lang="en-US">
              <a:solidFill>
                <a:prstClr val="white"/>
              </a:solidFill>
            </a:endParaRPr>
          </a:p>
        </p:txBody>
      </p:sp>
      <p:sp>
        <p:nvSpPr>
          <p:cNvPr id="5" name="Slide Number Placeholder 4"/>
          <p:cNvSpPr>
            <a:spLocks noGrp="1"/>
          </p:cNvSpPr>
          <p:nvPr>
            <p:ph type="sldNum" sz="quarter" idx="12"/>
          </p:nvPr>
        </p:nvSpPr>
        <p:spPr>
          <a:xfrm>
            <a:off x="7510463" y="5624514"/>
            <a:ext cx="1543050" cy="273844"/>
          </a:xfrm>
          <a:prstGeom prst="rect">
            <a:avLst/>
          </a:prstGeom>
        </p:spPr>
        <p:txBody>
          <a:bodyPr/>
          <a:lstStyle/>
          <a:p>
            <a:fld id="{B63E4CEF-BB1E-48C7-AE93-F39F6AA99AD7}" type="slidenum">
              <a:rPr lang="en-US" smtClean="0">
                <a:solidFill>
                  <a:prstClr val="white"/>
                </a:solidFill>
              </a:rPr>
              <a:pPr/>
              <a:t>10</a:t>
            </a:fld>
            <a:endParaRPr lang="en-US">
              <a:solidFill>
                <a:prstClr val="white"/>
              </a:solidFill>
            </a:endParaRPr>
          </a:p>
        </p:txBody>
      </p:sp>
    </p:spTree>
    <p:extLst>
      <p:ext uri="{BB962C8B-B14F-4D97-AF65-F5344CB8AC3E}">
        <p14:creationId xmlns:p14="http://schemas.microsoft.com/office/powerpoint/2010/main" val="1526417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CC"/>
                </a:solidFill>
                <a:latin typeface="Algerian" panose="04020705040A02060702" pitchFamily="82" charset="0"/>
              </a:rPr>
              <a:t>Georgia Milestones</a:t>
            </a:r>
            <a:r>
              <a:rPr lang="en-US" b="1" dirty="0">
                <a:latin typeface="Algerian" panose="04020705040A02060702" pitchFamily="82" charset="0"/>
              </a:rPr>
              <a:t/>
            </a:r>
            <a:br>
              <a:rPr lang="en-US" b="1" dirty="0">
                <a:latin typeface="Algerian" panose="04020705040A02060702" pitchFamily="82" charset="0"/>
              </a:rPr>
            </a:br>
            <a:r>
              <a:rPr lang="en-US" b="1" dirty="0" smtClean="0">
                <a:solidFill>
                  <a:srgbClr val="0000CC"/>
                </a:solidFill>
                <a:latin typeface="Algerian" panose="04020705040A02060702" pitchFamily="82" charset="0"/>
              </a:rPr>
              <a:t>Purpose</a:t>
            </a:r>
            <a:endParaRPr lang="en-US" b="1" dirty="0">
              <a:latin typeface="Algerian" panose="04020705040A02060702" pitchFamily="82" charset="0"/>
            </a:endParaRPr>
          </a:p>
        </p:txBody>
      </p:sp>
      <p:sp>
        <p:nvSpPr>
          <p:cNvPr id="3" name="Content Placeholder 2"/>
          <p:cNvSpPr>
            <a:spLocks noGrp="1"/>
          </p:cNvSpPr>
          <p:nvPr>
            <p:ph idx="1"/>
          </p:nvPr>
        </p:nvSpPr>
        <p:spPr/>
        <p:txBody>
          <a:bodyPr>
            <a:normAutofit fontScale="92500"/>
          </a:bodyPr>
          <a:lstStyle/>
          <a:p>
            <a:r>
              <a:rPr lang="en-US" sz="3200" dirty="0"/>
              <a:t>The Georgia Milestones Assessment System measures how well students have learned the knowledge and skills outlined in the state content standards in English Language Arts, Mathematics, Science, and Social Studies. Georgia Milestones provides information about each student’s achievement and readiness for his or her next level of learning—be it the next grade, course, or endeavor such as college or </a:t>
            </a:r>
            <a:r>
              <a:rPr lang="en-US" sz="3200" dirty="0" smtClean="0"/>
              <a:t>career.</a:t>
            </a:r>
            <a:endParaRPr lang="en-US" sz="3200" dirty="0"/>
          </a:p>
        </p:txBody>
      </p:sp>
    </p:spTree>
    <p:extLst>
      <p:ext uri="{BB962C8B-B14F-4D97-AF65-F5344CB8AC3E}">
        <p14:creationId xmlns:p14="http://schemas.microsoft.com/office/powerpoint/2010/main" val="3737714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920" y="567502"/>
            <a:ext cx="6316630" cy="650722"/>
          </a:xfrm>
        </p:spPr>
        <p:txBody>
          <a:bodyPr>
            <a:normAutofit fontScale="90000"/>
          </a:bodyPr>
          <a:lstStyle/>
          <a:p>
            <a:r>
              <a:rPr lang="en-US" b="0" dirty="0">
                <a:solidFill>
                  <a:schemeClr val="tx1"/>
                </a:solidFill>
                <a:latin typeface="Algerian" panose="04020705040A02060702" pitchFamily="82" charset="0"/>
              </a:rPr>
              <a:t>Content Tested</a:t>
            </a:r>
          </a:p>
        </p:txBody>
      </p:sp>
      <p:sp>
        <p:nvSpPr>
          <p:cNvPr id="2" name="Slide Number Placeholder 1"/>
          <p:cNvSpPr>
            <a:spLocks noGrp="1"/>
          </p:cNvSpPr>
          <p:nvPr>
            <p:ph type="sldNum" sz="quarter" idx="12"/>
          </p:nvPr>
        </p:nvSpPr>
        <p:spPr/>
        <p:txBody>
          <a:bodyPr/>
          <a:lstStyle/>
          <a:p>
            <a:fld id="{B63E4CEF-BB1E-48C7-AE93-F39F6AA99AD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94129560"/>
              </p:ext>
            </p:extLst>
          </p:nvPr>
        </p:nvGraphicFramePr>
        <p:xfrm>
          <a:off x="1054100" y="1308100"/>
          <a:ext cx="9969500" cy="4902199"/>
        </p:xfrm>
        <a:graphic>
          <a:graphicData uri="http://schemas.openxmlformats.org/drawingml/2006/table">
            <a:tbl>
              <a:tblPr firstRow="1" bandRow="1">
                <a:tableStyleId>{21E4AEA4-8DFA-4A89-87EB-49C32662AFE0}</a:tableStyleId>
              </a:tblPr>
              <a:tblGrid>
                <a:gridCol w="9969500">
                  <a:extLst>
                    <a:ext uri="{9D8B030D-6E8A-4147-A177-3AD203B41FA5}">
                      <a16:colId xmlns:a16="http://schemas.microsoft.com/office/drawing/2014/main" val="20000"/>
                    </a:ext>
                  </a:extLst>
                </a:gridCol>
              </a:tblGrid>
              <a:tr h="522424">
                <a:tc>
                  <a:txBody>
                    <a:bodyPr/>
                    <a:lstStyle/>
                    <a:p>
                      <a:pPr algn="ctr"/>
                      <a:r>
                        <a:rPr lang="en-US" sz="2000" b="1" dirty="0" smtClean="0"/>
                        <a:t>End Of Grade</a:t>
                      </a:r>
                      <a:endParaRPr lang="en-US" sz="2000" b="1" dirty="0"/>
                    </a:p>
                  </a:txBody>
                  <a:tcPr/>
                </a:tc>
                <a:extLst>
                  <a:ext uri="{0D108BD9-81ED-4DB2-BD59-A6C34878D82A}">
                    <a16:rowId xmlns:a16="http://schemas.microsoft.com/office/drawing/2014/main" val="10000"/>
                  </a:ext>
                </a:extLst>
              </a:tr>
              <a:tr h="4379775">
                <a:tc>
                  <a:txBody>
                    <a:bodyPr/>
                    <a:lstStyle/>
                    <a:p>
                      <a:r>
                        <a:rPr lang="en-US" sz="4000" b="1" dirty="0"/>
                        <a:t>Grades 3–8</a:t>
                      </a:r>
                    </a:p>
                    <a:p>
                      <a:pPr marL="285750" indent="-285750">
                        <a:buFont typeface="Arial" panose="020B0604020202020204" pitchFamily="34" charset="0"/>
                        <a:buChar char="•"/>
                      </a:pPr>
                      <a:r>
                        <a:rPr lang="en-US" sz="4000" b="1" dirty="0"/>
                        <a:t>English</a:t>
                      </a:r>
                      <a:r>
                        <a:rPr lang="en-US" sz="4000" b="1" baseline="0" dirty="0"/>
                        <a:t> Language Arts</a:t>
                      </a:r>
                    </a:p>
                    <a:p>
                      <a:pPr marL="285750" indent="-285750">
                        <a:buFont typeface="Arial" panose="020B0604020202020204" pitchFamily="34" charset="0"/>
                        <a:buChar char="•"/>
                      </a:pPr>
                      <a:r>
                        <a:rPr lang="en-US" sz="4000" b="1" baseline="0" dirty="0"/>
                        <a:t>Mathematics</a:t>
                      </a:r>
                    </a:p>
                    <a:p>
                      <a:pPr marL="285750" indent="-285750">
                        <a:buFont typeface="Arial" panose="020B0604020202020204" pitchFamily="34" charset="0"/>
                        <a:buChar char="•"/>
                      </a:pPr>
                      <a:r>
                        <a:rPr lang="en-US" sz="4000" b="1" baseline="0" dirty="0"/>
                        <a:t>Science</a:t>
                      </a:r>
                    </a:p>
                    <a:p>
                      <a:pPr marL="285750" indent="-285750">
                        <a:buFont typeface="Arial" panose="020B0604020202020204" pitchFamily="34" charset="0"/>
                        <a:buChar char="•"/>
                      </a:pPr>
                      <a:r>
                        <a:rPr lang="en-US" sz="4000" b="1" baseline="0" dirty="0"/>
                        <a:t>Social Studies</a:t>
                      </a:r>
                      <a:endParaRPr lang="en-US" sz="4000" b="1" dirty="0"/>
                    </a:p>
                    <a:p>
                      <a:pPr algn="ctr"/>
                      <a:endParaRPr lang="en-US" sz="2000"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65873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455187" y="992633"/>
            <a:ext cx="7182078" cy="986536"/>
          </a:xfrm>
        </p:spPr>
        <p:txBody>
          <a:bodyPr>
            <a:normAutofit fontScale="90000"/>
          </a:bodyPr>
          <a:lstStyle/>
          <a:p>
            <a:r>
              <a:rPr lang="en-US" altLang="en-US" b="0" dirty="0">
                <a:solidFill>
                  <a:schemeClr val="tx1"/>
                </a:solidFill>
                <a:latin typeface="Algerian" panose="04020705040A02060702" pitchFamily="82" charset="0"/>
              </a:rPr>
              <a:t>Administration Times </a:t>
            </a:r>
            <a:r>
              <a:rPr lang="en-US" altLang="en-US" sz="4000" dirty="0">
                <a:solidFill>
                  <a:schemeClr val="tx1"/>
                </a:solidFill>
                <a:latin typeface="Algerian" panose="04020705040A02060702" pitchFamily="82" charset="0"/>
              </a:rPr>
              <a:t/>
            </a:r>
            <a:br>
              <a:rPr lang="en-US" altLang="en-US" sz="4000" dirty="0">
                <a:solidFill>
                  <a:schemeClr val="tx1"/>
                </a:solidFill>
                <a:latin typeface="Algerian" panose="04020705040A02060702" pitchFamily="82" charset="0"/>
              </a:rPr>
            </a:br>
            <a:r>
              <a:rPr lang="en-US" altLang="en-US" sz="3100" dirty="0">
                <a:solidFill>
                  <a:schemeClr val="tx1"/>
                </a:solidFill>
                <a:latin typeface="Algerian" panose="04020705040A02060702" pitchFamily="82" charset="0"/>
              </a:rPr>
              <a:t>EOG/EOC</a:t>
            </a:r>
            <a:r>
              <a:rPr lang="en-US" altLang="en-US" sz="3100" dirty="0">
                <a:solidFill>
                  <a:srgbClr val="0000CC"/>
                </a:solidFill>
              </a:rPr>
              <a:t/>
            </a:r>
            <a:br>
              <a:rPr lang="en-US" altLang="en-US" sz="3100" dirty="0">
                <a:solidFill>
                  <a:srgbClr val="0000CC"/>
                </a:solidFill>
              </a:rPr>
            </a:br>
            <a:endParaRPr lang="en-US" altLang="en-US" sz="3100" dirty="0">
              <a:solidFill>
                <a:srgbClr val="FF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44826995"/>
              </p:ext>
            </p:extLst>
          </p:nvPr>
        </p:nvGraphicFramePr>
        <p:xfrm>
          <a:off x="1195855" y="1765301"/>
          <a:ext cx="9700743" cy="4203699"/>
        </p:xfrm>
        <a:graphic>
          <a:graphicData uri="http://schemas.openxmlformats.org/drawingml/2006/table">
            <a:tbl>
              <a:tblPr firstRow="1" bandRow="1">
                <a:tableStyleId>{21E4AEA4-8DFA-4A89-87EB-49C32662AFE0}</a:tableStyleId>
              </a:tblPr>
              <a:tblGrid>
                <a:gridCol w="3452375">
                  <a:extLst>
                    <a:ext uri="{9D8B030D-6E8A-4147-A177-3AD203B41FA5}">
                      <a16:colId xmlns:a16="http://schemas.microsoft.com/office/drawing/2014/main" val="20000"/>
                    </a:ext>
                  </a:extLst>
                </a:gridCol>
                <a:gridCol w="1662253">
                  <a:extLst>
                    <a:ext uri="{9D8B030D-6E8A-4147-A177-3AD203B41FA5}">
                      <a16:colId xmlns:a16="http://schemas.microsoft.com/office/drawing/2014/main" val="20001"/>
                    </a:ext>
                  </a:extLst>
                </a:gridCol>
                <a:gridCol w="2248095">
                  <a:extLst>
                    <a:ext uri="{9D8B030D-6E8A-4147-A177-3AD203B41FA5}">
                      <a16:colId xmlns:a16="http://schemas.microsoft.com/office/drawing/2014/main" val="20002"/>
                    </a:ext>
                  </a:extLst>
                </a:gridCol>
                <a:gridCol w="2338020">
                  <a:extLst>
                    <a:ext uri="{9D8B030D-6E8A-4147-A177-3AD203B41FA5}">
                      <a16:colId xmlns:a16="http://schemas.microsoft.com/office/drawing/2014/main" val="20003"/>
                    </a:ext>
                  </a:extLst>
                </a:gridCol>
              </a:tblGrid>
              <a:tr h="1324471">
                <a:tc>
                  <a:txBody>
                    <a:bodyPr/>
                    <a:lstStyle/>
                    <a:p>
                      <a:pPr algn="ctr"/>
                      <a:r>
                        <a:rPr lang="en-US" sz="2000"/>
                        <a:t>Content Area/Course</a:t>
                      </a:r>
                    </a:p>
                  </a:txBody>
                  <a:tcPr marT="45731" marB="45731" anchor="ctr"/>
                </a:tc>
                <a:tc>
                  <a:txBody>
                    <a:bodyPr/>
                    <a:lstStyle/>
                    <a:p>
                      <a:pPr algn="ctr"/>
                      <a:r>
                        <a:rPr lang="en-US" sz="2000" dirty="0"/>
                        <a:t>Test</a:t>
                      </a:r>
                      <a:r>
                        <a:rPr lang="en-US" sz="2000" baseline="0" dirty="0"/>
                        <a:t> Section(s)</a:t>
                      </a:r>
                      <a:endParaRPr lang="en-US" sz="2000" dirty="0"/>
                    </a:p>
                  </a:txBody>
                  <a:tcPr marT="45731" marB="45731" anchor="ctr"/>
                </a:tc>
                <a:tc>
                  <a:txBody>
                    <a:bodyPr/>
                    <a:lstStyle/>
                    <a:p>
                      <a:pPr algn="ctr"/>
                      <a:r>
                        <a:rPr lang="en-US" sz="2000"/>
                        <a:t>Minimum Time Per Section(s)</a:t>
                      </a:r>
                    </a:p>
                  </a:txBody>
                  <a:tcPr marT="45731" marB="45731" anchor="ctr"/>
                </a:tc>
                <a:tc>
                  <a:txBody>
                    <a:bodyPr/>
                    <a:lstStyle/>
                    <a:p>
                      <a:pPr algn="ctr"/>
                      <a:r>
                        <a:rPr lang="en-US" sz="2000" dirty="0"/>
                        <a:t>Maximum</a:t>
                      </a:r>
                      <a:r>
                        <a:rPr lang="en-US" sz="2000" baseline="0" dirty="0"/>
                        <a:t> Time Per Section(s)</a:t>
                      </a:r>
                      <a:endParaRPr lang="en-US" sz="2000" dirty="0"/>
                    </a:p>
                  </a:txBody>
                  <a:tcPr marT="45731" marB="45731" anchor="ctr"/>
                </a:tc>
                <a:extLst>
                  <a:ext uri="{0D108BD9-81ED-4DB2-BD59-A6C34878D82A}">
                    <a16:rowId xmlns:a16="http://schemas.microsoft.com/office/drawing/2014/main" val="10000"/>
                  </a:ext>
                </a:extLst>
              </a:tr>
              <a:tr h="1117796">
                <a:tc>
                  <a:txBody>
                    <a:bodyPr/>
                    <a:lstStyle/>
                    <a:p>
                      <a:r>
                        <a:rPr lang="en-US" sz="2000" dirty="0"/>
                        <a:t>English Language</a:t>
                      </a:r>
                      <a:r>
                        <a:rPr lang="en-US" sz="2000" baseline="0" dirty="0"/>
                        <a:t> Arts, Reading and Evidence-Based Writing</a:t>
                      </a:r>
                      <a:endParaRPr lang="en-US" sz="2000" dirty="0"/>
                    </a:p>
                  </a:txBody>
                  <a:tcPr marT="45731" marB="45731"/>
                </a:tc>
                <a:tc>
                  <a:txBody>
                    <a:bodyPr/>
                    <a:lstStyle/>
                    <a:p>
                      <a:pPr algn="ctr"/>
                      <a:r>
                        <a:rPr lang="en-US" sz="2000"/>
                        <a:t>1</a:t>
                      </a:r>
                    </a:p>
                  </a:txBody>
                  <a:tcPr marT="45731" marB="45731" anchor="ctr"/>
                </a:tc>
                <a:tc>
                  <a:txBody>
                    <a:bodyPr/>
                    <a:lstStyle/>
                    <a:p>
                      <a:pPr algn="ctr"/>
                      <a:r>
                        <a:rPr lang="en-US" sz="2000"/>
                        <a:t>70</a:t>
                      </a:r>
                    </a:p>
                  </a:txBody>
                  <a:tcPr marT="45731" marB="45731" anchor="ctr"/>
                </a:tc>
                <a:tc>
                  <a:txBody>
                    <a:bodyPr/>
                    <a:lstStyle/>
                    <a:p>
                      <a:pPr algn="ctr"/>
                      <a:r>
                        <a:rPr lang="en-US" sz="2000"/>
                        <a:t>90</a:t>
                      </a:r>
                    </a:p>
                  </a:txBody>
                  <a:tcPr marT="45731" marB="45731" anchor="ctr"/>
                </a:tc>
                <a:extLst>
                  <a:ext uri="{0D108BD9-81ED-4DB2-BD59-A6C34878D82A}">
                    <a16:rowId xmlns:a16="http://schemas.microsoft.com/office/drawing/2014/main" val="10001"/>
                  </a:ext>
                </a:extLst>
              </a:tr>
              <a:tr h="440358">
                <a:tc>
                  <a:txBody>
                    <a:bodyPr/>
                    <a:lstStyle/>
                    <a:p>
                      <a:r>
                        <a:rPr lang="en-US" sz="2000"/>
                        <a:t>English Language</a:t>
                      </a:r>
                      <a:r>
                        <a:rPr lang="en-US" sz="2000" baseline="0"/>
                        <a:t> Arts</a:t>
                      </a:r>
                      <a:endParaRPr lang="en-US" sz="2000"/>
                    </a:p>
                  </a:txBody>
                  <a:tcPr marT="45731" marB="45731"/>
                </a:tc>
                <a:tc>
                  <a:txBody>
                    <a:bodyPr/>
                    <a:lstStyle/>
                    <a:p>
                      <a:pPr algn="ctr"/>
                      <a:r>
                        <a:rPr lang="en-US" sz="2000"/>
                        <a:t>2 and 3</a:t>
                      </a:r>
                    </a:p>
                  </a:txBody>
                  <a:tcPr marT="45731" marB="45731"/>
                </a:tc>
                <a:tc>
                  <a:txBody>
                    <a:bodyPr/>
                    <a:lstStyle/>
                    <a:p>
                      <a:pPr algn="ctr"/>
                      <a:r>
                        <a:rPr lang="en-US" sz="2000" dirty="0"/>
                        <a:t>60</a:t>
                      </a:r>
                    </a:p>
                  </a:txBody>
                  <a:tcPr marT="45731" marB="45731"/>
                </a:tc>
                <a:tc>
                  <a:txBody>
                    <a:bodyPr/>
                    <a:lstStyle/>
                    <a:p>
                      <a:pPr algn="ctr"/>
                      <a:r>
                        <a:rPr lang="en-US" sz="2000"/>
                        <a:t>75</a:t>
                      </a:r>
                    </a:p>
                  </a:txBody>
                  <a:tcPr marT="45731" marB="45731"/>
                </a:tc>
                <a:extLst>
                  <a:ext uri="{0D108BD9-81ED-4DB2-BD59-A6C34878D82A}">
                    <a16:rowId xmlns:a16="http://schemas.microsoft.com/office/drawing/2014/main" val="10002"/>
                  </a:ext>
                </a:extLst>
              </a:tr>
              <a:tr h="440358">
                <a:tc>
                  <a:txBody>
                    <a:bodyPr/>
                    <a:lstStyle/>
                    <a:p>
                      <a:r>
                        <a:rPr lang="en-US" sz="2000"/>
                        <a:t>Mathematics</a:t>
                      </a:r>
                    </a:p>
                  </a:txBody>
                  <a:tcPr marT="45731" marB="45731"/>
                </a:tc>
                <a:tc>
                  <a:txBody>
                    <a:bodyPr/>
                    <a:lstStyle/>
                    <a:p>
                      <a:pPr algn="ctr"/>
                      <a:r>
                        <a:rPr lang="en-US" sz="2000"/>
                        <a:t>1 and 2</a:t>
                      </a:r>
                    </a:p>
                  </a:txBody>
                  <a:tcPr marT="45731" marB="45731"/>
                </a:tc>
                <a:tc>
                  <a:txBody>
                    <a:bodyPr/>
                    <a:lstStyle/>
                    <a:p>
                      <a:pPr algn="ctr"/>
                      <a:r>
                        <a:rPr lang="en-US" sz="2000"/>
                        <a:t>60</a:t>
                      </a:r>
                    </a:p>
                  </a:txBody>
                  <a:tcPr marT="45731" marB="45731"/>
                </a:tc>
                <a:tc>
                  <a:txBody>
                    <a:bodyPr/>
                    <a:lstStyle/>
                    <a:p>
                      <a:pPr algn="ctr"/>
                      <a:r>
                        <a:rPr lang="en-US" sz="2000"/>
                        <a:t>85</a:t>
                      </a:r>
                    </a:p>
                  </a:txBody>
                  <a:tcPr marT="45731" marB="45731"/>
                </a:tc>
                <a:extLst>
                  <a:ext uri="{0D108BD9-81ED-4DB2-BD59-A6C34878D82A}">
                    <a16:rowId xmlns:a16="http://schemas.microsoft.com/office/drawing/2014/main" val="10003"/>
                  </a:ext>
                </a:extLst>
              </a:tr>
              <a:tr h="440358">
                <a:tc>
                  <a:txBody>
                    <a:bodyPr/>
                    <a:lstStyle/>
                    <a:p>
                      <a:r>
                        <a:rPr lang="en-US" sz="2000"/>
                        <a:t>Science</a:t>
                      </a:r>
                    </a:p>
                  </a:txBody>
                  <a:tcPr marT="45731" marB="45731"/>
                </a:tc>
                <a:tc>
                  <a:txBody>
                    <a:bodyPr/>
                    <a:lstStyle/>
                    <a:p>
                      <a:pPr algn="ctr"/>
                      <a:r>
                        <a:rPr lang="en-US" sz="2000"/>
                        <a:t>1 and 2</a:t>
                      </a:r>
                    </a:p>
                  </a:txBody>
                  <a:tcPr marT="45731" marB="45731"/>
                </a:tc>
                <a:tc>
                  <a:txBody>
                    <a:bodyPr/>
                    <a:lstStyle/>
                    <a:p>
                      <a:pPr algn="ctr"/>
                      <a:r>
                        <a:rPr lang="en-US" sz="2000"/>
                        <a:t>45</a:t>
                      </a:r>
                    </a:p>
                  </a:txBody>
                  <a:tcPr marT="45731" marB="45731"/>
                </a:tc>
                <a:tc>
                  <a:txBody>
                    <a:bodyPr/>
                    <a:lstStyle/>
                    <a:p>
                      <a:pPr algn="ctr"/>
                      <a:r>
                        <a:rPr lang="en-US" sz="2000"/>
                        <a:t>70</a:t>
                      </a:r>
                    </a:p>
                  </a:txBody>
                  <a:tcPr marT="45731" marB="45731"/>
                </a:tc>
                <a:extLst>
                  <a:ext uri="{0D108BD9-81ED-4DB2-BD59-A6C34878D82A}">
                    <a16:rowId xmlns:a16="http://schemas.microsoft.com/office/drawing/2014/main" val="10004"/>
                  </a:ext>
                </a:extLst>
              </a:tr>
              <a:tr h="440358">
                <a:tc>
                  <a:txBody>
                    <a:bodyPr/>
                    <a:lstStyle/>
                    <a:p>
                      <a:r>
                        <a:rPr lang="en-US" sz="2000"/>
                        <a:t>Social Studies</a:t>
                      </a:r>
                    </a:p>
                  </a:txBody>
                  <a:tcPr marT="45731" marB="45731"/>
                </a:tc>
                <a:tc>
                  <a:txBody>
                    <a:bodyPr/>
                    <a:lstStyle/>
                    <a:p>
                      <a:pPr algn="ctr"/>
                      <a:r>
                        <a:rPr lang="en-US" sz="2000"/>
                        <a:t>1 and 2</a:t>
                      </a:r>
                    </a:p>
                  </a:txBody>
                  <a:tcPr marT="45731" marB="45731"/>
                </a:tc>
                <a:tc>
                  <a:txBody>
                    <a:bodyPr/>
                    <a:lstStyle/>
                    <a:p>
                      <a:pPr algn="ctr"/>
                      <a:r>
                        <a:rPr lang="en-US" sz="2000"/>
                        <a:t>45</a:t>
                      </a:r>
                    </a:p>
                  </a:txBody>
                  <a:tcPr marT="45731" marB="45731"/>
                </a:tc>
                <a:tc>
                  <a:txBody>
                    <a:bodyPr/>
                    <a:lstStyle/>
                    <a:p>
                      <a:pPr algn="ctr"/>
                      <a:r>
                        <a:rPr lang="en-US" sz="2000" dirty="0"/>
                        <a:t>70</a:t>
                      </a:r>
                    </a:p>
                  </a:txBody>
                  <a:tcPr marT="45731" marB="45731"/>
                </a:tc>
                <a:extLst>
                  <a:ext uri="{0D108BD9-81ED-4DB2-BD59-A6C34878D82A}">
                    <a16:rowId xmlns:a16="http://schemas.microsoft.com/office/drawing/2014/main" val="10005"/>
                  </a:ext>
                </a:extLst>
              </a:tr>
            </a:tbl>
          </a:graphicData>
        </a:graphic>
      </p:graphicFrame>
      <p:sp>
        <p:nvSpPr>
          <p:cNvPr id="358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23AFC31-9E15-410C-9492-81E1A0EC1EAA}" type="slidenum">
              <a:rPr lang="en-US" altLang="en-US" smtClean="0">
                <a:latin typeface="Calibri" pitchFamily="34" charset="0"/>
                <a:cs typeface="Arial" charset="0"/>
              </a:rPr>
              <a:pPr eaLnBrk="1" fontAlgn="base" hangingPunct="1">
                <a:spcBef>
                  <a:spcPct val="0"/>
                </a:spcBef>
                <a:spcAft>
                  <a:spcPct val="0"/>
                </a:spcAft>
              </a:pPr>
              <a:t>4</a:t>
            </a:fld>
            <a:endParaRPr lang="en-US" altLang="en-US">
              <a:latin typeface="Calibri" pitchFamily="34" charset="0"/>
              <a:cs typeface="Arial" charset="0"/>
            </a:endParaRPr>
          </a:p>
        </p:txBody>
      </p:sp>
      <p:sp>
        <p:nvSpPr>
          <p:cNvPr id="9" name="TextBox 8"/>
          <p:cNvSpPr txBox="1"/>
          <p:nvPr/>
        </p:nvSpPr>
        <p:spPr>
          <a:xfrm>
            <a:off x="6402859" y="6273225"/>
            <a:ext cx="5105036"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600" b="1">
                <a:solidFill>
                  <a:srgbClr val="FF0000"/>
                </a:solidFill>
              </a:rPr>
              <a:t>Note: </a:t>
            </a:r>
            <a:r>
              <a:rPr lang="en-US" sz="1600"/>
              <a:t>These maximum time limits do not apply to those students who have the accommodation of extended time.</a:t>
            </a:r>
          </a:p>
        </p:txBody>
      </p:sp>
    </p:spTree>
    <p:extLst>
      <p:ext uri="{BB962C8B-B14F-4D97-AF65-F5344CB8AC3E}">
        <p14:creationId xmlns:p14="http://schemas.microsoft.com/office/powerpoint/2010/main" val="1260920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705101" y="478293"/>
            <a:ext cx="6905253" cy="1226069"/>
          </a:xfrm>
        </p:spPr>
        <p:txBody>
          <a:bodyPr>
            <a:normAutofit/>
          </a:bodyPr>
          <a:lstStyle/>
          <a:p>
            <a:r>
              <a:rPr lang="en-US" altLang="en-US" sz="4000" dirty="0">
                <a:solidFill>
                  <a:schemeClr val="tx1"/>
                </a:solidFill>
                <a:latin typeface="Algerian" panose="04020705040A02060702" pitchFamily="82" charset="0"/>
              </a:rPr>
              <a:t>Test </a:t>
            </a:r>
            <a:r>
              <a:rPr lang="en-US" altLang="en-US" sz="4000" dirty="0" smtClean="0">
                <a:solidFill>
                  <a:schemeClr val="tx1"/>
                </a:solidFill>
                <a:latin typeface="Algerian" panose="04020705040A02060702" pitchFamily="82" charset="0"/>
              </a:rPr>
              <a:t>Schedule </a:t>
            </a:r>
            <a:r>
              <a:rPr lang="en-US" altLang="en-US" sz="4000" dirty="0">
                <a:solidFill>
                  <a:srgbClr val="0000CC"/>
                </a:solidFill>
              </a:rPr>
              <a:t/>
            </a:r>
            <a:br>
              <a:rPr lang="en-US" altLang="en-US" sz="4000" dirty="0">
                <a:solidFill>
                  <a:srgbClr val="0000CC"/>
                </a:solidFill>
              </a:rPr>
            </a:br>
            <a:endParaRPr lang="en-US" altLang="en-US" sz="2800" dirty="0">
              <a:solidFill>
                <a:srgbClr val="0000CC"/>
              </a:solidFill>
            </a:endParaRPr>
          </a:p>
        </p:txBody>
      </p:sp>
      <p:sp>
        <p:nvSpPr>
          <p:cNvPr id="3" name="Slide Number Placeholder 2"/>
          <p:cNvSpPr>
            <a:spLocks noGrp="1"/>
          </p:cNvSpPr>
          <p:nvPr>
            <p:ph type="sldNum" sz="quarter" idx="12"/>
          </p:nvPr>
        </p:nvSpPr>
        <p:spPr/>
        <p:txBody>
          <a:bodyPr/>
          <a:lstStyle/>
          <a:p>
            <a:fld id="{B63E4CEF-BB1E-48C7-AE93-F39F6AA99AD7}" type="slidenum">
              <a:rPr lang="en-US" smtClean="0"/>
              <a:pPr/>
              <a:t>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300623736"/>
              </p:ext>
            </p:extLst>
          </p:nvPr>
        </p:nvGraphicFramePr>
        <p:xfrm>
          <a:off x="1418896" y="1340072"/>
          <a:ext cx="8741104" cy="4209390"/>
        </p:xfrm>
        <a:graphic>
          <a:graphicData uri="http://schemas.openxmlformats.org/drawingml/2006/table">
            <a:tbl>
              <a:tblPr firstRow="1" bandRow="1">
                <a:tableStyleId>{5C22544A-7EE6-4342-B048-85BDC9FD1C3A}</a:tableStyleId>
              </a:tblPr>
              <a:tblGrid>
                <a:gridCol w="2185276">
                  <a:extLst>
                    <a:ext uri="{9D8B030D-6E8A-4147-A177-3AD203B41FA5}">
                      <a16:colId xmlns:a16="http://schemas.microsoft.com/office/drawing/2014/main" val="2022812324"/>
                    </a:ext>
                  </a:extLst>
                </a:gridCol>
                <a:gridCol w="2185276">
                  <a:extLst>
                    <a:ext uri="{9D8B030D-6E8A-4147-A177-3AD203B41FA5}">
                      <a16:colId xmlns:a16="http://schemas.microsoft.com/office/drawing/2014/main" val="3366614194"/>
                    </a:ext>
                  </a:extLst>
                </a:gridCol>
                <a:gridCol w="2185276">
                  <a:extLst>
                    <a:ext uri="{9D8B030D-6E8A-4147-A177-3AD203B41FA5}">
                      <a16:colId xmlns:a16="http://schemas.microsoft.com/office/drawing/2014/main" val="2245216365"/>
                    </a:ext>
                  </a:extLst>
                </a:gridCol>
                <a:gridCol w="2185276">
                  <a:extLst>
                    <a:ext uri="{9D8B030D-6E8A-4147-A177-3AD203B41FA5}">
                      <a16:colId xmlns:a16="http://schemas.microsoft.com/office/drawing/2014/main" val="3557483426"/>
                    </a:ext>
                  </a:extLst>
                </a:gridCol>
              </a:tblGrid>
              <a:tr h="841878">
                <a:tc>
                  <a:txBody>
                    <a:bodyPr/>
                    <a:lstStyle/>
                    <a:p>
                      <a:r>
                        <a:rPr lang="en-US" dirty="0" smtClean="0"/>
                        <a:t>Subject</a:t>
                      </a:r>
                      <a:endParaRPr lang="en-US" dirty="0"/>
                    </a:p>
                  </a:txBody>
                  <a:tcPr/>
                </a:tc>
                <a:tc>
                  <a:txBody>
                    <a:bodyPr/>
                    <a:lstStyle/>
                    <a:p>
                      <a:r>
                        <a:rPr lang="en-US" dirty="0" smtClean="0"/>
                        <a:t>5</a:t>
                      </a:r>
                      <a:r>
                        <a:rPr lang="en-US" baseline="30000" dirty="0" smtClean="0"/>
                        <a:t>th</a:t>
                      </a:r>
                      <a:r>
                        <a:rPr lang="en-US" dirty="0" smtClean="0"/>
                        <a:t> Grade</a:t>
                      </a:r>
                      <a:endParaRPr lang="en-US" dirty="0"/>
                    </a:p>
                  </a:txBody>
                  <a:tcPr/>
                </a:tc>
                <a:tc>
                  <a:txBody>
                    <a:bodyPr/>
                    <a:lstStyle/>
                    <a:p>
                      <a:r>
                        <a:rPr lang="en-US" dirty="0" smtClean="0"/>
                        <a:t>3</a:t>
                      </a:r>
                      <a:r>
                        <a:rPr lang="en-US" baseline="30000" dirty="0" smtClean="0"/>
                        <a:t>rd</a:t>
                      </a:r>
                      <a:r>
                        <a:rPr lang="en-US" baseline="0" dirty="0" smtClean="0"/>
                        <a:t> Grade</a:t>
                      </a:r>
                      <a:endParaRPr lang="en-US" dirty="0"/>
                    </a:p>
                  </a:txBody>
                  <a:tcPr/>
                </a:tc>
                <a:tc>
                  <a:txBody>
                    <a:bodyPr/>
                    <a:lstStyle/>
                    <a:p>
                      <a:r>
                        <a:rPr lang="en-US" dirty="0" smtClean="0"/>
                        <a:t>4</a:t>
                      </a:r>
                      <a:r>
                        <a:rPr lang="en-US" baseline="30000" dirty="0" smtClean="0"/>
                        <a:t>th</a:t>
                      </a:r>
                      <a:r>
                        <a:rPr lang="en-US" dirty="0" smtClean="0"/>
                        <a:t> Grade</a:t>
                      </a:r>
                      <a:endParaRPr lang="en-US" dirty="0"/>
                    </a:p>
                  </a:txBody>
                  <a:tcPr/>
                </a:tc>
                <a:extLst>
                  <a:ext uri="{0D108BD9-81ED-4DB2-BD59-A6C34878D82A}">
                    <a16:rowId xmlns:a16="http://schemas.microsoft.com/office/drawing/2014/main" val="2597141054"/>
                  </a:ext>
                </a:extLst>
              </a:tr>
              <a:tr h="841878">
                <a:tc>
                  <a:txBody>
                    <a:bodyPr/>
                    <a:lstStyle/>
                    <a:p>
                      <a:r>
                        <a:rPr lang="en-US" dirty="0" smtClean="0"/>
                        <a:t>ELA 1</a:t>
                      </a:r>
                      <a:r>
                        <a:rPr lang="en-US" baseline="0" dirty="0" smtClean="0"/>
                        <a:t> Writing</a:t>
                      </a:r>
                      <a:endParaRPr lang="en-US" dirty="0"/>
                    </a:p>
                  </a:txBody>
                  <a:tcPr/>
                </a:tc>
                <a:tc>
                  <a:txBody>
                    <a:bodyPr/>
                    <a:lstStyle/>
                    <a:p>
                      <a:r>
                        <a:rPr lang="en-US" dirty="0" smtClean="0"/>
                        <a:t>Tues., April 23</a:t>
                      </a:r>
                      <a:endParaRPr lang="en-US" dirty="0"/>
                    </a:p>
                  </a:txBody>
                  <a:tcPr/>
                </a:tc>
                <a:tc>
                  <a:txBody>
                    <a:bodyPr/>
                    <a:lstStyle/>
                    <a:p>
                      <a:r>
                        <a:rPr lang="en-US" dirty="0" smtClean="0"/>
                        <a:t>Tues.,</a:t>
                      </a:r>
                      <a:r>
                        <a:rPr lang="en-US" baseline="0" dirty="0" smtClean="0"/>
                        <a:t> </a:t>
                      </a:r>
                      <a:r>
                        <a:rPr lang="en-US" dirty="0" smtClean="0"/>
                        <a:t>April 30</a:t>
                      </a:r>
                      <a:endParaRPr lang="en-US" dirty="0"/>
                    </a:p>
                  </a:txBody>
                  <a:tcPr/>
                </a:tc>
                <a:tc>
                  <a:txBody>
                    <a:bodyPr/>
                    <a:lstStyle/>
                    <a:p>
                      <a:r>
                        <a:rPr lang="en-US" dirty="0" smtClean="0"/>
                        <a:t>Tues., May 7</a:t>
                      </a:r>
                      <a:endParaRPr lang="en-US" dirty="0"/>
                    </a:p>
                  </a:txBody>
                  <a:tcPr/>
                </a:tc>
                <a:extLst>
                  <a:ext uri="{0D108BD9-81ED-4DB2-BD59-A6C34878D82A}">
                    <a16:rowId xmlns:a16="http://schemas.microsoft.com/office/drawing/2014/main" val="1905286303"/>
                  </a:ext>
                </a:extLst>
              </a:tr>
              <a:tr h="841878">
                <a:tc>
                  <a:txBody>
                    <a:bodyPr/>
                    <a:lstStyle/>
                    <a:p>
                      <a:r>
                        <a:rPr lang="en-US" dirty="0" smtClean="0"/>
                        <a:t>ELA 2 &amp; 3</a:t>
                      </a:r>
                      <a:endParaRPr lang="en-US" dirty="0"/>
                    </a:p>
                  </a:txBody>
                  <a:tcPr/>
                </a:tc>
                <a:tc>
                  <a:txBody>
                    <a:bodyPr/>
                    <a:lstStyle/>
                    <a:p>
                      <a:r>
                        <a:rPr lang="en-US" dirty="0" smtClean="0"/>
                        <a:t>Wed.,</a:t>
                      </a:r>
                      <a:r>
                        <a:rPr lang="en-US" baseline="0" dirty="0" smtClean="0"/>
                        <a:t> April 24</a:t>
                      </a:r>
                      <a:endParaRPr lang="en-US" dirty="0"/>
                    </a:p>
                  </a:txBody>
                  <a:tcPr/>
                </a:tc>
                <a:tc>
                  <a:txBody>
                    <a:bodyPr/>
                    <a:lstStyle/>
                    <a:p>
                      <a:r>
                        <a:rPr lang="en-US" dirty="0" smtClean="0"/>
                        <a:t>Wed., May 1</a:t>
                      </a:r>
                      <a:endParaRPr lang="en-US" dirty="0"/>
                    </a:p>
                  </a:txBody>
                  <a:tcPr/>
                </a:tc>
                <a:tc>
                  <a:txBody>
                    <a:bodyPr/>
                    <a:lstStyle/>
                    <a:p>
                      <a:r>
                        <a:rPr lang="en-US" dirty="0" smtClean="0"/>
                        <a:t>Wed.,</a:t>
                      </a:r>
                      <a:r>
                        <a:rPr lang="en-US" baseline="0" dirty="0" smtClean="0"/>
                        <a:t> May 8</a:t>
                      </a:r>
                      <a:endParaRPr lang="en-US" dirty="0"/>
                    </a:p>
                  </a:txBody>
                  <a:tcPr/>
                </a:tc>
                <a:extLst>
                  <a:ext uri="{0D108BD9-81ED-4DB2-BD59-A6C34878D82A}">
                    <a16:rowId xmlns:a16="http://schemas.microsoft.com/office/drawing/2014/main" val="74889624"/>
                  </a:ext>
                </a:extLst>
              </a:tr>
              <a:tr h="841878">
                <a:tc>
                  <a:txBody>
                    <a:bodyPr/>
                    <a:lstStyle/>
                    <a:p>
                      <a:r>
                        <a:rPr lang="en-US" dirty="0" smtClean="0"/>
                        <a:t>Math 1 &amp; 2</a:t>
                      </a:r>
                      <a:endParaRPr lang="en-US" dirty="0"/>
                    </a:p>
                  </a:txBody>
                  <a:tcPr/>
                </a:tc>
                <a:tc>
                  <a:txBody>
                    <a:bodyPr/>
                    <a:lstStyle/>
                    <a:p>
                      <a:r>
                        <a:rPr lang="en-US" dirty="0" smtClean="0"/>
                        <a:t>Thurs., April 25</a:t>
                      </a:r>
                      <a:endParaRPr lang="en-US" dirty="0"/>
                    </a:p>
                  </a:txBody>
                  <a:tcPr/>
                </a:tc>
                <a:tc>
                  <a:txBody>
                    <a:bodyPr/>
                    <a:lstStyle/>
                    <a:p>
                      <a:r>
                        <a:rPr lang="en-US" dirty="0" smtClean="0"/>
                        <a:t>Thurs.,</a:t>
                      </a:r>
                      <a:r>
                        <a:rPr lang="en-US" baseline="0" dirty="0" smtClean="0"/>
                        <a:t> May 2</a:t>
                      </a:r>
                      <a:endParaRPr lang="en-US" dirty="0"/>
                    </a:p>
                  </a:txBody>
                  <a:tcPr/>
                </a:tc>
                <a:tc>
                  <a:txBody>
                    <a:bodyPr/>
                    <a:lstStyle/>
                    <a:p>
                      <a:r>
                        <a:rPr lang="en-US" dirty="0" smtClean="0"/>
                        <a:t>Thurs.,</a:t>
                      </a:r>
                      <a:r>
                        <a:rPr lang="en-US" baseline="0" dirty="0" smtClean="0"/>
                        <a:t> May 9</a:t>
                      </a:r>
                      <a:endParaRPr lang="en-US" dirty="0"/>
                    </a:p>
                  </a:txBody>
                  <a:tcPr/>
                </a:tc>
                <a:extLst>
                  <a:ext uri="{0D108BD9-81ED-4DB2-BD59-A6C34878D82A}">
                    <a16:rowId xmlns:a16="http://schemas.microsoft.com/office/drawing/2014/main" val="1372642127"/>
                  </a:ext>
                </a:extLst>
              </a:tr>
              <a:tr h="841878">
                <a:tc>
                  <a:txBody>
                    <a:bodyPr/>
                    <a:lstStyle/>
                    <a:p>
                      <a:r>
                        <a:rPr lang="en-US" dirty="0" smtClean="0"/>
                        <a:t>Science</a:t>
                      </a:r>
                      <a:r>
                        <a:rPr lang="en-US" baseline="0" dirty="0" smtClean="0"/>
                        <a:t> and Social Studies</a:t>
                      </a:r>
                      <a:endParaRPr lang="en-US" dirty="0"/>
                    </a:p>
                  </a:txBody>
                  <a:tcPr/>
                </a:tc>
                <a:tc>
                  <a:txBody>
                    <a:bodyPr/>
                    <a:lstStyle/>
                    <a:p>
                      <a:r>
                        <a:rPr lang="en-US" dirty="0" smtClean="0"/>
                        <a:t>Tues., May 14-</a:t>
                      </a:r>
                    </a:p>
                    <a:p>
                      <a:r>
                        <a:rPr lang="en-US" dirty="0" smtClean="0"/>
                        <a:t>Wed., May 15</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48932848"/>
                  </a:ext>
                </a:extLst>
              </a:tr>
            </a:tbl>
          </a:graphicData>
        </a:graphic>
      </p:graphicFrame>
    </p:spTree>
    <p:extLst>
      <p:ext uri="{BB962C8B-B14F-4D97-AF65-F5344CB8AC3E}">
        <p14:creationId xmlns:p14="http://schemas.microsoft.com/office/powerpoint/2010/main" val="3334785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6309" y="433231"/>
            <a:ext cx="7086347" cy="1414304"/>
          </a:xfrm>
        </p:spPr>
        <p:txBody>
          <a:bodyPr>
            <a:normAutofit/>
          </a:bodyPr>
          <a:lstStyle/>
          <a:p>
            <a:r>
              <a:rPr lang="en-US" b="0" dirty="0">
                <a:solidFill>
                  <a:schemeClr val="tx1"/>
                </a:solidFill>
                <a:latin typeface="Algerian" panose="04020705040A02060702" pitchFamily="82" charset="0"/>
              </a:rPr>
              <a:t>Georgia Milestones</a:t>
            </a:r>
            <a:br>
              <a:rPr lang="en-US" b="0" dirty="0">
                <a:solidFill>
                  <a:schemeClr val="tx1"/>
                </a:solidFill>
                <a:latin typeface="Algerian" panose="04020705040A02060702" pitchFamily="82" charset="0"/>
              </a:rPr>
            </a:br>
            <a:r>
              <a:rPr lang="en-US" sz="3100" dirty="0">
                <a:solidFill>
                  <a:schemeClr val="tx1"/>
                </a:solidFill>
                <a:latin typeface="Algerian" panose="04020705040A02060702" pitchFamily="82" charset="0"/>
              </a:rPr>
              <a:t>Test Construction – EOG/EOC</a:t>
            </a:r>
          </a:p>
        </p:txBody>
      </p:sp>
      <p:sp>
        <p:nvSpPr>
          <p:cNvPr id="7" name="Slide Number Placeholder 6"/>
          <p:cNvSpPr>
            <a:spLocks noGrp="1"/>
          </p:cNvSpPr>
          <p:nvPr>
            <p:ph type="sldNum" sz="quarter" idx="12"/>
          </p:nvPr>
        </p:nvSpPr>
        <p:spPr>
          <a:prstGeom prst="rect">
            <a:avLst/>
          </a:prstGeom>
        </p:spPr>
        <p:txBody>
          <a:bodyPr/>
          <a:lstStyle/>
          <a:p>
            <a:pPr>
              <a:defRPr/>
            </a:pPr>
            <a:fld id="{3B923452-FA34-4466-AE92-AC21BB988876}" type="slidenum">
              <a:rPr lang="en-US" smtClean="0"/>
              <a:pPr>
                <a:defRPr/>
              </a:pPr>
              <a:t>6</a:t>
            </a:fld>
            <a:endParaRPr lang="en-US"/>
          </a:p>
        </p:txBody>
      </p:sp>
      <p:sp>
        <p:nvSpPr>
          <p:cNvPr id="5" name="TextBox 4"/>
          <p:cNvSpPr txBox="1"/>
          <p:nvPr/>
        </p:nvSpPr>
        <p:spPr>
          <a:xfrm>
            <a:off x="1660492" y="5820039"/>
            <a:ext cx="4095874" cy="307777"/>
          </a:xfrm>
          <a:prstGeom prst="rect">
            <a:avLst/>
          </a:prstGeom>
          <a:noFill/>
        </p:spPr>
        <p:txBody>
          <a:bodyPr wrap="square" rtlCol="0">
            <a:spAutoFit/>
          </a:bodyPr>
          <a:lstStyle/>
          <a:p>
            <a:r>
              <a:rPr lang="en-US" sz="1400" b="1" baseline="30000">
                <a:solidFill>
                  <a:prstClr val="black"/>
                </a:solidFill>
              </a:rPr>
              <a:t>*</a:t>
            </a:r>
            <a:r>
              <a:rPr lang="en-US" sz="1400" b="1">
                <a:solidFill>
                  <a:prstClr val="black"/>
                </a:solidFill>
              </a:rPr>
              <a:t>Field Test Slots</a:t>
            </a:r>
            <a:endParaRPr lang="en-US" baseline="30000"/>
          </a:p>
        </p:txBody>
      </p:sp>
      <p:pic>
        <p:nvPicPr>
          <p:cNvPr id="6" name="Picture 5"/>
          <p:cNvPicPr>
            <a:picLocks noChangeAspect="1"/>
          </p:cNvPicPr>
          <p:nvPr/>
        </p:nvPicPr>
        <p:blipFill>
          <a:blip r:embed="rId3"/>
          <a:stretch>
            <a:fillRect/>
          </a:stretch>
        </p:blipFill>
        <p:spPr>
          <a:xfrm>
            <a:off x="482600" y="1847535"/>
            <a:ext cx="11150600" cy="4870765"/>
          </a:xfrm>
          <a:prstGeom prst="rect">
            <a:avLst/>
          </a:prstGeom>
        </p:spPr>
      </p:pic>
    </p:spTree>
    <p:extLst>
      <p:ext uri="{BB962C8B-B14F-4D97-AF65-F5344CB8AC3E}">
        <p14:creationId xmlns:p14="http://schemas.microsoft.com/office/powerpoint/2010/main" val="15130410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19188" y="-609600"/>
            <a:ext cx="14430375" cy="8077200"/>
          </a:xfrm>
          <a:prstGeom prst="rect">
            <a:avLst/>
          </a:prstGeom>
        </p:spPr>
      </p:pic>
    </p:spTree>
    <p:extLst>
      <p:ext uri="{BB962C8B-B14F-4D97-AF65-F5344CB8AC3E}">
        <p14:creationId xmlns:p14="http://schemas.microsoft.com/office/powerpoint/2010/main" val="23024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58723"/>
            <a:ext cx="12306300" cy="6723950"/>
          </a:xfrm>
          <a:prstGeom prst="rect">
            <a:avLst/>
          </a:prstGeom>
        </p:spPr>
      </p:pic>
    </p:spTree>
    <p:extLst>
      <p:ext uri="{BB962C8B-B14F-4D97-AF65-F5344CB8AC3E}">
        <p14:creationId xmlns:p14="http://schemas.microsoft.com/office/powerpoint/2010/main" val="2517493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143998" cy="872068"/>
          </a:xfrm>
        </p:spPr>
        <p:txBody>
          <a:bodyPr/>
          <a:lstStyle/>
          <a:p>
            <a:r>
              <a:rPr lang="en-US" dirty="0" smtClean="0"/>
              <a:t>Resources</a:t>
            </a:r>
            <a:endParaRPr lang="en-US" dirty="0"/>
          </a:p>
        </p:txBody>
      </p:sp>
      <p:sp>
        <p:nvSpPr>
          <p:cNvPr id="3" name="Content Placeholder 2"/>
          <p:cNvSpPr>
            <a:spLocks noGrp="1"/>
          </p:cNvSpPr>
          <p:nvPr>
            <p:ph idx="1"/>
          </p:nvPr>
        </p:nvSpPr>
        <p:spPr>
          <a:xfrm>
            <a:off x="1295401" y="2057400"/>
            <a:ext cx="9601196" cy="3818468"/>
          </a:xfrm>
        </p:spPr>
        <p:txBody>
          <a:bodyPr>
            <a:normAutofit/>
          </a:bodyPr>
          <a:lstStyle/>
          <a:p>
            <a:r>
              <a:rPr lang="en-US" dirty="0"/>
              <a:t>How can I support my child in preparing for the Georgia Milestones Assessments</a:t>
            </a:r>
            <a:r>
              <a:rPr lang="en-US" dirty="0" smtClean="0"/>
              <a:t>?</a:t>
            </a:r>
          </a:p>
          <a:p>
            <a:r>
              <a:rPr lang="en-US" dirty="0" smtClean="0"/>
              <a:t>Visit our School Website for valuable parent resources and information from the Georgia Department </a:t>
            </a:r>
            <a:r>
              <a:rPr lang="en-US" dirty="0"/>
              <a:t>of Education: </a:t>
            </a:r>
            <a:r>
              <a:rPr lang="en-US" dirty="0" smtClean="0">
                <a:hlinkClick r:id="rId2"/>
              </a:rPr>
              <a:t>Parent GMAS Resources</a:t>
            </a:r>
            <a:endParaRPr lang="en-US" dirty="0" smtClean="0"/>
          </a:p>
          <a:p>
            <a:endParaRPr lang="en-US" dirty="0"/>
          </a:p>
          <a:p>
            <a:pPr marL="0" indent="0">
              <a:buNone/>
            </a:pPr>
            <a:endParaRPr lang="en-US" dirty="0" smtClean="0"/>
          </a:p>
        </p:txBody>
      </p:sp>
      <p:pic>
        <p:nvPicPr>
          <p:cNvPr id="4" name="Picture 3"/>
          <p:cNvPicPr>
            <a:picLocks noChangeAspect="1"/>
          </p:cNvPicPr>
          <p:nvPr/>
        </p:nvPicPr>
        <p:blipFill>
          <a:blip r:embed="rId3"/>
          <a:stretch>
            <a:fillRect/>
          </a:stretch>
        </p:blipFill>
        <p:spPr>
          <a:xfrm>
            <a:off x="5867401" y="4207404"/>
            <a:ext cx="3476625" cy="1857375"/>
          </a:xfrm>
          <a:prstGeom prst="rect">
            <a:avLst/>
          </a:prstGeom>
        </p:spPr>
      </p:pic>
    </p:spTree>
    <p:extLst>
      <p:ext uri="{BB962C8B-B14F-4D97-AF65-F5344CB8AC3E}">
        <p14:creationId xmlns:p14="http://schemas.microsoft.com/office/powerpoint/2010/main" val="17751221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191</TotalTime>
  <Words>284</Words>
  <Application>Microsoft Office PowerPoint</Application>
  <PresentationFormat>Widescreen</PresentationFormat>
  <Paragraphs>76</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Algerian</vt:lpstr>
      <vt:lpstr>Arial</vt:lpstr>
      <vt:lpstr>Arial Rounded MT Bold</vt:lpstr>
      <vt:lpstr>Calibri</vt:lpstr>
      <vt:lpstr>Garamond</vt:lpstr>
      <vt:lpstr>Wingdings</vt:lpstr>
      <vt:lpstr>Organic</vt:lpstr>
      <vt:lpstr>Georgia Milestones Overview &amp; Resources </vt:lpstr>
      <vt:lpstr>Georgia Milestones Purpose</vt:lpstr>
      <vt:lpstr>Content Tested</vt:lpstr>
      <vt:lpstr>Administration Times  EOG/EOC </vt:lpstr>
      <vt:lpstr>Test Schedule  </vt:lpstr>
      <vt:lpstr>Georgia Milestones Test Construction – EOG/EOC</vt:lpstr>
      <vt:lpstr>PowerPoint Presentation</vt:lpstr>
      <vt:lpstr>PowerPoint Presentation</vt:lpstr>
      <vt:lpstr>Resources</vt:lpstr>
      <vt:lpstr>QUESTIONS ???? Contact your child’s teacher  or Linda Hardy at lhardy@Glynn.k12.ga.us </vt:lpstr>
    </vt:vector>
  </TitlesOfParts>
  <Company>GCBE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Milestones Program Overview</dc:title>
  <dc:creator>Linda Hardy</dc:creator>
  <cp:lastModifiedBy>Heather Marshall</cp:lastModifiedBy>
  <cp:revision>14</cp:revision>
  <dcterms:created xsi:type="dcterms:W3CDTF">2018-03-13T16:25:06Z</dcterms:created>
  <dcterms:modified xsi:type="dcterms:W3CDTF">2019-03-07T19:52:28Z</dcterms:modified>
</cp:coreProperties>
</file>